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66" r:id="rId2"/>
    <p:sldId id="262" r:id="rId3"/>
  </p:sldIdLst>
  <p:sldSz cx="6858000" cy="9906000" type="A4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맑은 고딕" panose="020B0503020000020004" pitchFamily="50" charset="-127"/>
      <p:regular r:id="rId10"/>
      <p:bold r:id="rId1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132F"/>
    <a:srgbClr val="0E1968"/>
    <a:srgbClr val="1E39B4"/>
    <a:srgbClr val="F0F0F3"/>
    <a:srgbClr val="F042A4"/>
    <a:srgbClr val="FDC9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34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8042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5057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80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0620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6372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5290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4458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1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5439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706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038DA260-2A17-435A-B3EA-F993FA6DEF88}" type="datetimeFigureOut">
              <a:rPr lang="ko-KR" altLang="en-US" smtClean="0"/>
              <a:t>2022-07-18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/>
          <a:lstStyle/>
          <a:p>
            <a:fld id="{AF44E770-3FC5-4C73-B91D-E2C83C956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1554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132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50C1DA-2A23-4FD3-9ACA-C3A038CDF82E}"/>
              </a:ext>
            </a:extLst>
          </p:cNvPr>
          <p:cNvSpPr txBox="1"/>
          <p:nvPr/>
        </p:nvSpPr>
        <p:spPr>
          <a:xfrm>
            <a:off x="506745" y="751030"/>
            <a:ext cx="1181371" cy="363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ko-KR" altLang="en-US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김 모 홈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AA71C6-91DB-4358-B208-734EB54A2FDD}"/>
              </a:ext>
            </a:extLst>
          </p:cNvPr>
          <p:cNvSpPr txBox="1"/>
          <p:nvPr/>
        </p:nvSpPr>
        <p:spPr>
          <a:xfrm>
            <a:off x="506745" y="5303259"/>
            <a:ext cx="1181371" cy="363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ko-KR" altLang="en-US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고 객 명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62505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그림 36">
            <a:extLst>
              <a:ext uri="{FF2B5EF4-FFF2-40B4-BE49-F238E27FC236}">
                <a16:creationId xmlns:a16="http://schemas.microsoft.com/office/drawing/2014/main" id="{538C3062-42DC-458D-80EE-BBD4385D9D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983" y="444639"/>
            <a:ext cx="5909722" cy="620773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F35ABE70-4050-4E33-8075-1C68DD6717FC}"/>
              </a:ext>
            </a:extLst>
          </p:cNvPr>
          <p:cNvSpPr/>
          <p:nvPr/>
        </p:nvSpPr>
        <p:spPr>
          <a:xfrm>
            <a:off x="477430" y="1151822"/>
            <a:ext cx="5896166" cy="364142"/>
          </a:xfrm>
          <a:prstGeom prst="rect">
            <a:avLst/>
          </a:prstGeom>
          <a:solidFill>
            <a:srgbClr val="F0F0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b="1" spc="-150" dirty="0">
                <a:solidFill>
                  <a:srgbClr val="1E39B4"/>
                </a:solidFill>
                <a:latin typeface="+mn-ea"/>
              </a:rPr>
              <a:t>  </a:t>
            </a:r>
            <a:r>
              <a:rPr lang="ko-KR" altLang="en-US" sz="1300" b="1" spc="-150" dirty="0">
                <a:solidFill>
                  <a:srgbClr val="1E39B4"/>
                </a:solidFill>
                <a:latin typeface="+mn-ea"/>
              </a:rPr>
              <a:t>고객님의 보험금 청구를 잘 살피겠습니다</a:t>
            </a:r>
            <a:r>
              <a:rPr lang="en-US" altLang="ko-KR" sz="1300" b="1" spc="-150" dirty="0">
                <a:solidFill>
                  <a:srgbClr val="1E39B4"/>
                </a:solidFill>
                <a:latin typeface="+mn-ea"/>
              </a:rPr>
              <a:t>.</a:t>
            </a:r>
            <a:endParaRPr lang="ko-KR" altLang="en-US" sz="1300" b="1" spc="-150" dirty="0">
              <a:solidFill>
                <a:srgbClr val="1E39B4"/>
              </a:solidFill>
              <a:latin typeface="+mn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C6A490-8F54-4617-96AC-F7DD4B16A97B}"/>
              </a:ext>
            </a:extLst>
          </p:cNvPr>
          <p:cNvSpPr txBox="1"/>
          <p:nvPr/>
        </p:nvSpPr>
        <p:spPr>
          <a:xfrm>
            <a:off x="443073" y="570055"/>
            <a:ext cx="1181371" cy="363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ko-KR" altLang="en-US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김 모 홈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0FFFE506-615A-4FC1-8640-9AABCCC24E5C}"/>
              </a:ext>
            </a:extLst>
          </p:cNvPr>
          <p:cNvSpPr/>
          <p:nvPr/>
        </p:nvSpPr>
        <p:spPr>
          <a:xfrm>
            <a:off x="6857999" y="267036"/>
            <a:ext cx="1387503" cy="388417"/>
          </a:xfrm>
          <a:prstGeom prst="rect">
            <a:avLst/>
          </a:prstGeom>
          <a:solidFill>
            <a:srgbClr val="0E1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spc="-150" dirty="0">
                <a:latin typeface="+mn-ea"/>
              </a:rPr>
              <a:t>커스텀 버전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2E20C97E-46D2-4ACC-8558-D9B9768CAF5D}"/>
              </a:ext>
            </a:extLst>
          </p:cNvPr>
          <p:cNvSpPr/>
          <p:nvPr/>
        </p:nvSpPr>
        <p:spPr>
          <a:xfrm>
            <a:off x="477430" y="1151822"/>
            <a:ext cx="5896166" cy="1280293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-150"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23C18D-29E8-4B5D-81D5-C5E045F4BF95}"/>
              </a:ext>
            </a:extLst>
          </p:cNvPr>
          <p:cNvSpPr txBox="1"/>
          <p:nvPr/>
        </p:nvSpPr>
        <p:spPr>
          <a:xfrm>
            <a:off x="570489" y="1564179"/>
            <a:ext cx="5548314" cy="76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ko-KR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누락된 보험금이 없는지</a:t>
            </a:r>
            <a:r>
              <a:rPr lang="en-US" altLang="ko-KR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다른 사람보다 보험금을 적게 받지는 않는지 꼼꼼히 살피겠습니다</a:t>
            </a:r>
            <a:r>
              <a:rPr lang="en-US" altLang="ko-KR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ts val="1800"/>
              </a:lnSpc>
            </a:pPr>
            <a:r>
              <a:rPr lang="ko-KR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손쉽게 보험금을 청구할 수 있는 개인 홈페이지도 준비해 두었습니다</a:t>
            </a:r>
            <a:r>
              <a:rPr lang="en-US" altLang="ko-KR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lnSpc>
                <a:spcPts val="1800"/>
              </a:lnSpc>
            </a:pPr>
            <a:r>
              <a:rPr lang="ko-KR" altLang="en-US" sz="1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보험금 청구 전 꼭</a:t>
            </a:r>
            <a:r>
              <a:rPr lang="en-US" altLang="ko-KR" sz="1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! </a:t>
            </a:r>
            <a:r>
              <a:rPr lang="ko-KR" altLang="en-US" sz="1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미리 연락주세요</a:t>
            </a:r>
            <a:r>
              <a:rPr lang="en-US" altLang="ko-KR" sz="1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endParaRPr lang="ko-KR" altLang="en-US" sz="1200" b="1" spc="-150" dirty="0">
              <a:solidFill>
                <a:srgbClr val="1E39B4"/>
              </a:solidFill>
              <a:latin typeface="+mn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CBE0EB5-96F0-4DCA-A368-F0F8C24FE11A}"/>
              </a:ext>
            </a:extLst>
          </p:cNvPr>
          <p:cNvSpPr txBox="1"/>
          <p:nvPr/>
        </p:nvSpPr>
        <p:spPr>
          <a:xfrm>
            <a:off x="0" y="9104143"/>
            <a:ext cx="685799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3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수많은 고객 관리를 통한 경험과 노하우로</a:t>
            </a:r>
            <a:endParaRPr lang="en-US" altLang="ko-KR" sz="1300" b="1" spc="-1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/>
            <a:r>
              <a:rPr lang="ko-KR" altLang="en-US" sz="13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항상 곁에서 든든히 지켜드릴 수 있는 설계사가 되겠습니다</a:t>
            </a:r>
            <a:r>
              <a:rPr lang="en-US" altLang="ko-KR" sz="13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  <a:r>
              <a:rPr lang="ko-KR" altLang="en-US" sz="13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감사합니다</a:t>
            </a:r>
            <a:r>
              <a:rPr lang="en-US" altLang="ko-KR" sz="13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!</a:t>
            </a:r>
            <a:endParaRPr lang="ko-KR" altLang="en-US" sz="1300" b="1" spc="-1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8605C847-7CC2-4B82-8CB7-6A8CA2886C55}"/>
              </a:ext>
            </a:extLst>
          </p:cNvPr>
          <p:cNvSpPr/>
          <p:nvPr/>
        </p:nvSpPr>
        <p:spPr>
          <a:xfrm>
            <a:off x="474139" y="2564037"/>
            <a:ext cx="5896166" cy="364142"/>
          </a:xfrm>
          <a:prstGeom prst="rect">
            <a:avLst/>
          </a:prstGeom>
          <a:solidFill>
            <a:srgbClr val="F0F0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b="1" spc="-150" dirty="0">
                <a:solidFill>
                  <a:srgbClr val="1E39B4"/>
                </a:solidFill>
                <a:latin typeface="+mn-ea"/>
              </a:rPr>
              <a:t>  </a:t>
            </a:r>
            <a:r>
              <a:rPr lang="ko-KR" altLang="en-US" sz="1300" b="1" spc="-150" dirty="0">
                <a:solidFill>
                  <a:srgbClr val="1E39B4"/>
                </a:solidFill>
                <a:latin typeface="+mn-ea"/>
              </a:rPr>
              <a:t>최소 </a:t>
            </a:r>
            <a:r>
              <a:rPr lang="en-US" altLang="ko-KR" sz="1300" b="1" spc="-150" dirty="0">
                <a:solidFill>
                  <a:srgbClr val="1E39B4"/>
                </a:solidFill>
                <a:latin typeface="+mn-ea"/>
              </a:rPr>
              <a:t>1</a:t>
            </a:r>
            <a:r>
              <a:rPr lang="ko-KR" altLang="en-US" sz="1300" b="1" spc="-150" dirty="0">
                <a:solidFill>
                  <a:srgbClr val="1E39B4"/>
                </a:solidFill>
                <a:latin typeface="+mn-ea"/>
              </a:rPr>
              <a:t>년에 한 번씩은 전체 보험을 점검해 드리겠습니다</a:t>
            </a:r>
            <a:r>
              <a:rPr lang="en-US" altLang="ko-KR" sz="1300" b="1" spc="-150" dirty="0">
                <a:solidFill>
                  <a:srgbClr val="1E39B4"/>
                </a:solidFill>
                <a:latin typeface="+mn-ea"/>
              </a:rPr>
              <a:t>.</a:t>
            </a:r>
            <a:endParaRPr lang="ko-KR" altLang="en-US" sz="1300" b="1" spc="-150" dirty="0">
              <a:solidFill>
                <a:srgbClr val="1E39B4"/>
              </a:solidFill>
              <a:latin typeface="+mn-ea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DFB10919-F6D4-4D47-8654-57767773953D}"/>
              </a:ext>
            </a:extLst>
          </p:cNvPr>
          <p:cNvSpPr/>
          <p:nvPr/>
        </p:nvSpPr>
        <p:spPr>
          <a:xfrm>
            <a:off x="474139" y="2564037"/>
            <a:ext cx="5896166" cy="1280293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-150">
              <a:latin typeface="+mn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88D5D62-2F2C-4179-AA38-09360BD93FC2}"/>
              </a:ext>
            </a:extLst>
          </p:cNvPr>
          <p:cNvSpPr txBox="1"/>
          <p:nvPr/>
        </p:nvSpPr>
        <p:spPr>
          <a:xfrm>
            <a:off x="567198" y="2976394"/>
            <a:ext cx="4222631" cy="76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ko-KR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결혼</a:t>
            </a:r>
            <a:r>
              <a:rPr lang="en-US" altLang="ko-KR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출산</a:t>
            </a:r>
            <a:r>
              <a:rPr lang="en-US" altLang="ko-KR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은퇴 등 라이프 이벤트가 발생하면 </a:t>
            </a:r>
          </a:p>
          <a:p>
            <a:pPr>
              <a:lnSpc>
                <a:spcPts val="1800"/>
              </a:lnSpc>
            </a:pPr>
            <a:r>
              <a:rPr lang="ko-KR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현재의 보장수준이나 필요금액이 부족하거나 과다할 수 있습니다</a:t>
            </a:r>
            <a:r>
              <a:rPr lang="en-US" altLang="ko-KR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lnSpc>
                <a:spcPts val="1800"/>
              </a:lnSpc>
            </a:pPr>
            <a:r>
              <a:rPr lang="ko-KR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보험료가 낭비되지 않도록 </a:t>
            </a:r>
            <a:r>
              <a:rPr lang="ko-KR" altLang="en-US" sz="1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보험 분석 리포트를 제공해 드리겠습니다</a:t>
            </a:r>
            <a:r>
              <a:rPr lang="en-US" altLang="ko-KR" sz="1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endParaRPr lang="ko-KR" altLang="en-US" sz="1200" b="1" spc="-150" dirty="0">
              <a:solidFill>
                <a:srgbClr val="1E39B4"/>
              </a:solidFill>
              <a:latin typeface="+mn-ea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9483E83C-7BDD-4B79-8F92-872A2ECC0C9A}"/>
              </a:ext>
            </a:extLst>
          </p:cNvPr>
          <p:cNvSpPr/>
          <p:nvPr/>
        </p:nvSpPr>
        <p:spPr>
          <a:xfrm>
            <a:off x="474139" y="3976252"/>
            <a:ext cx="5896166" cy="364142"/>
          </a:xfrm>
          <a:prstGeom prst="rect">
            <a:avLst/>
          </a:prstGeom>
          <a:solidFill>
            <a:srgbClr val="F0F0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b="1" spc="-150" dirty="0">
                <a:solidFill>
                  <a:srgbClr val="1E39B4"/>
                </a:solidFill>
                <a:latin typeface="+mn-ea"/>
              </a:rPr>
              <a:t>  </a:t>
            </a:r>
            <a:r>
              <a:rPr lang="ko-KR" altLang="en-US" sz="1300" b="1" spc="-150" dirty="0">
                <a:solidFill>
                  <a:srgbClr val="1E39B4"/>
                </a:solidFill>
                <a:latin typeface="+mn-ea"/>
              </a:rPr>
              <a:t>보험이 잘 유지될 수 있도록 도와드리겠습니다</a:t>
            </a:r>
            <a:r>
              <a:rPr lang="en-US" altLang="ko-KR" sz="1300" b="1" spc="-150" dirty="0">
                <a:solidFill>
                  <a:srgbClr val="1E39B4"/>
                </a:solidFill>
                <a:latin typeface="+mn-ea"/>
              </a:rPr>
              <a:t>.</a:t>
            </a:r>
            <a:endParaRPr lang="ko-KR" altLang="en-US" sz="1300" b="1" spc="-150" dirty="0">
              <a:solidFill>
                <a:srgbClr val="1E39B4"/>
              </a:solidFill>
              <a:latin typeface="+mn-ea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768EFCCB-A20C-4E4F-A666-ED569A26D937}"/>
              </a:ext>
            </a:extLst>
          </p:cNvPr>
          <p:cNvSpPr/>
          <p:nvPr/>
        </p:nvSpPr>
        <p:spPr>
          <a:xfrm>
            <a:off x="474139" y="3976253"/>
            <a:ext cx="5896166" cy="1048234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-150">
              <a:latin typeface="+mn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B50687C-9909-4D46-85A3-600763ECD20B}"/>
              </a:ext>
            </a:extLst>
          </p:cNvPr>
          <p:cNvSpPr txBox="1"/>
          <p:nvPr/>
        </p:nvSpPr>
        <p:spPr>
          <a:xfrm>
            <a:off x="567198" y="4388609"/>
            <a:ext cx="5376793" cy="529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ko-KR" altLang="en-US" sz="1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사정이 생겨 보험 유지가 힘들어진다면 연락주세요</a:t>
            </a:r>
            <a:r>
              <a:rPr lang="en-US" altLang="ko-KR" sz="1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</a:p>
          <a:p>
            <a:pPr>
              <a:lnSpc>
                <a:spcPts val="1800"/>
              </a:lnSpc>
            </a:pPr>
            <a:r>
              <a:rPr lang="ko-KR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감액</a:t>
            </a:r>
            <a:r>
              <a:rPr lang="en-US" altLang="ko-KR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</a:t>
            </a:r>
            <a:r>
              <a:rPr lang="ko-KR" altLang="en-US" sz="1200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납입일시중지</a:t>
            </a:r>
            <a:r>
              <a:rPr lang="en-US" altLang="ko-KR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</a:t>
            </a:r>
            <a:r>
              <a:rPr lang="ko-KR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약관대출 등 최신의 보험 활용법으로 최적의 대안을 마련하겠습니다</a:t>
            </a:r>
            <a:r>
              <a:rPr lang="en-US" altLang="ko-KR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endParaRPr lang="ko-KR" altLang="en-US" sz="1200" b="1" spc="-150" dirty="0">
              <a:solidFill>
                <a:srgbClr val="1E39B4"/>
              </a:solidFill>
              <a:latin typeface="+mn-ea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B7164238-255F-4C74-B878-5EEDA05216F6}"/>
              </a:ext>
            </a:extLst>
          </p:cNvPr>
          <p:cNvSpPr/>
          <p:nvPr/>
        </p:nvSpPr>
        <p:spPr>
          <a:xfrm>
            <a:off x="487695" y="6106578"/>
            <a:ext cx="5896166" cy="364142"/>
          </a:xfrm>
          <a:prstGeom prst="rect">
            <a:avLst/>
          </a:prstGeom>
          <a:solidFill>
            <a:srgbClr val="F0F0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b="1" spc="-150" dirty="0">
                <a:solidFill>
                  <a:srgbClr val="1E39B4"/>
                </a:solidFill>
                <a:latin typeface="+mn-ea"/>
              </a:rPr>
              <a:t>  </a:t>
            </a:r>
            <a:r>
              <a:rPr lang="ko-KR" altLang="en-US" sz="1300" b="1" spc="-150" dirty="0">
                <a:solidFill>
                  <a:srgbClr val="1E39B4"/>
                </a:solidFill>
                <a:latin typeface="+mn-ea"/>
              </a:rPr>
              <a:t>아래 변경사항이 생기면 꼭</a:t>
            </a:r>
            <a:r>
              <a:rPr lang="en-US" altLang="ko-KR" sz="1300" b="1" spc="-150" dirty="0">
                <a:solidFill>
                  <a:srgbClr val="1E39B4"/>
                </a:solidFill>
                <a:latin typeface="+mn-ea"/>
              </a:rPr>
              <a:t>! </a:t>
            </a:r>
            <a:r>
              <a:rPr lang="ko-KR" altLang="en-US" sz="1300" b="1" spc="-150" dirty="0">
                <a:solidFill>
                  <a:srgbClr val="1E39B4"/>
                </a:solidFill>
                <a:latin typeface="+mn-ea"/>
              </a:rPr>
              <a:t>알려주세요</a:t>
            </a:r>
            <a:r>
              <a:rPr lang="en-US" altLang="ko-KR" sz="1300" b="1" spc="-150" dirty="0">
                <a:solidFill>
                  <a:srgbClr val="1E39B4"/>
                </a:solidFill>
                <a:latin typeface="+mn-ea"/>
              </a:rPr>
              <a:t>.</a:t>
            </a:r>
            <a:endParaRPr lang="ko-KR" altLang="en-US" sz="1300" b="1" spc="-150" dirty="0">
              <a:solidFill>
                <a:srgbClr val="1E39B4"/>
              </a:solidFill>
              <a:latin typeface="+mn-ea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2C2D15FF-BAD0-4650-94AB-02A1B873C292}"/>
              </a:ext>
            </a:extLst>
          </p:cNvPr>
          <p:cNvSpPr/>
          <p:nvPr/>
        </p:nvSpPr>
        <p:spPr>
          <a:xfrm>
            <a:off x="487695" y="6106578"/>
            <a:ext cx="5896166" cy="1399698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-150">
              <a:latin typeface="+mn-ea"/>
            </a:endParaRPr>
          </a:p>
        </p:txBody>
      </p:sp>
      <p:pic>
        <p:nvPicPr>
          <p:cNvPr id="3" name="그림 2" descr="텍스트이(가) 표시된 사진&#10;&#10;자동 생성된 설명">
            <a:extLst>
              <a:ext uri="{FF2B5EF4-FFF2-40B4-BE49-F238E27FC236}">
                <a16:creationId xmlns:a16="http://schemas.microsoft.com/office/drawing/2014/main" id="{F168DAC5-E8E2-4097-A1E6-BD85C1A310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3" t="65042" r="14914" b="25567"/>
          <a:stretch/>
        </p:blipFill>
        <p:spPr>
          <a:xfrm>
            <a:off x="1151030" y="6519561"/>
            <a:ext cx="4684162" cy="910486"/>
          </a:xfrm>
          <a:prstGeom prst="rect">
            <a:avLst/>
          </a:prstGeom>
        </p:spPr>
      </p:pic>
      <p:sp>
        <p:nvSpPr>
          <p:cNvPr id="32" name="직사각형 31">
            <a:extLst>
              <a:ext uri="{FF2B5EF4-FFF2-40B4-BE49-F238E27FC236}">
                <a16:creationId xmlns:a16="http://schemas.microsoft.com/office/drawing/2014/main" id="{DE0855E8-4D17-4D9A-AC97-7994627493D5}"/>
              </a:ext>
            </a:extLst>
          </p:cNvPr>
          <p:cNvSpPr/>
          <p:nvPr/>
        </p:nvSpPr>
        <p:spPr>
          <a:xfrm>
            <a:off x="487695" y="7638198"/>
            <a:ext cx="5896166" cy="364142"/>
          </a:xfrm>
          <a:prstGeom prst="rect">
            <a:avLst/>
          </a:prstGeom>
          <a:solidFill>
            <a:srgbClr val="F0F0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300" b="1" spc="-150" dirty="0">
                <a:solidFill>
                  <a:srgbClr val="1E39B4"/>
                </a:solidFill>
                <a:latin typeface="+mn-ea"/>
              </a:rPr>
              <a:t>  </a:t>
            </a:r>
            <a:r>
              <a:rPr lang="ko-KR" altLang="en-US" sz="1300" b="1" spc="-150" dirty="0">
                <a:solidFill>
                  <a:srgbClr val="1E39B4"/>
                </a:solidFill>
                <a:latin typeface="+mn-ea"/>
              </a:rPr>
              <a:t>주변에 저를 소개해주세요</a:t>
            </a:r>
            <a:r>
              <a:rPr lang="en-US" altLang="ko-KR" sz="1300" b="1" spc="-150" dirty="0">
                <a:solidFill>
                  <a:srgbClr val="1E39B4"/>
                </a:solidFill>
                <a:latin typeface="+mn-ea"/>
              </a:rPr>
              <a:t>!</a:t>
            </a:r>
            <a:endParaRPr lang="ko-KR" altLang="en-US" sz="1300" b="1" spc="-150" dirty="0">
              <a:solidFill>
                <a:srgbClr val="1E39B4"/>
              </a:solidFill>
              <a:latin typeface="+mn-ea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96E87B37-74AE-4F92-9FB0-A3C551475309}"/>
              </a:ext>
            </a:extLst>
          </p:cNvPr>
          <p:cNvSpPr/>
          <p:nvPr/>
        </p:nvSpPr>
        <p:spPr>
          <a:xfrm>
            <a:off x="487695" y="7638198"/>
            <a:ext cx="5896166" cy="1280293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-150">
              <a:latin typeface="+mn-ea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F5D3D2F-1DE9-4446-928E-C4DD6E1FEB23}"/>
              </a:ext>
            </a:extLst>
          </p:cNvPr>
          <p:cNvSpPr txBox="1"/>
          <p:nvPr/>
        </p:nvSpPr>
        <p:spPr>
          <a:xfrm>
            <a:off x="580754" y="8050555"/>
            <a:ext cx="5674951" cy="76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ko-KR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보험을 평생의 업으로 여기고 이 직업에 최선을 다하고 있습니다</a:t>
            </a:r>
            <a:r>
              <a:rPr lang="en-US" altLang="ko-KR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lnSpc>
                <a:spcPts val="1800"/>
              </a:lnSpc>
            </a:pPr>
            <a:r>
              <a:rPr lang="ko-KR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더 많은 분들의 보험 고민을 함께할 수 있도록 주변 지인께 저를 추천해 </a:t>
            </a:r>
            <a:r>
              <a:rPr lang="ko-KR" altLang="en-US" sz="1200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주시길</a:t>
            </a:r>
            <a:r>
              <a:rPr lang="ko-KR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부탁드립니다</a:t>
            </a:r>
            <a:r>
              <a:rPr lang="en-US" altLang="ko-KR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 </a:t>
            </a:r>
          </a:p>
          <a:p>
            <a:pPr>
              <a:lnSpc>
                <a:spcPts val="1800"/>
              </a:lnSpc>
            </a:pPr>
            <a:r>
              <a:rPr lang="ko-KR" altLang="en-US" sz="1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특별한 혜택으로 보답하겠습니다</a:t>
            </a:r>
            <a:r>
              <a:rPr lang="en-US" altLang="ko-KR" sz="1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endParaRPr lang="ko-KR" altLang="en-US" sz="1200" b="1" spc="-150" dirty="0">
              <a:solidFill>
                <a:srgbClr val="1E39B4"/>
              </a:solidFill>
              <a:latin typeface="+mn-ea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29366E9-9F05-447B-995E-EA61225ABF93}"/>
              </a:ext>
            </a:extLst>
          </p:cNvPr>
          <p:cNvSpPr txBox="1"/>
          <p:nvPr/>
        </p:nvSpPr>
        <p:spPr>
          <a:xfrm>
            <a:off x="6877880" y="662881"/>
            <a:ext cx="1457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spc="-150" dirty="0">
                <a:solidFill>
                  <a:srgbClr val="0E1968"/>
                </a:solidFill>
                <a:latin typeface="+mn-ea"/>
              </a:rPr>
              <a:t>원하는 내용으로</a:t>
            </a:r>
            <a:endParaRPr lang="en-US" altLang="ko-KR" sz="1200" b="1" spc="-150" dirty="0">
              <a:solidFill>
                <a:srgbClr val="0E1968"/>
              </a:solidFill>
              <a:latin typeface="+mn-ea"/>
            </a:endParaRPr>
          </a:p>
          <a:p>
            <a:r>
              <a:rPr lang="ko-KR" altLang="en-US" sz="1200" b="1" spc="-150" dirty="0">
                <a:solidFill>
                  <a:srgbClr val="0E1968"/>
                </a:solidFill>
                <a:latin typeface="+mn-ea"/>
              </a:rPr>
              <a:t>수정해서 사용하세요</a:t>
            </a:r>
            <a:r>
              <a:rPr lang="en-US" altLang="ko-KR" sz="1200" b="1" spc="-150" dirty="0">
                <a:solidFill>
                  <a:srgbClr val="0E1968"/>
                </a:solidFill>
                <a:latin typeface="+mn-ea"/>
              </a:rPr>
              <a:t>!</a:t>
            </a:r>
            <a:endParaRPr lang="ko-KR" altLang="en-US" sz="1200" b="1" spc="-150" dirty="0">
              <a:solidFill>
                <a:srgbClr val="0E1968"/>
              </a:solidFill>
              <a:latin typeface="+mn-ea"/>
            </a:endParaRPr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3516371B-FC3B-45FE-97F0-352F38CBA6F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139" y="5428252"/>
            <a:ext cx="5909722" cy="58234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468D1B04-183A-470F-AAE5-E6D39774DD99}"/>
              </a:ext>
            </a:extLst>
          </p:cNvPr>
          <p:cNvSpPr txBox="1"/>
          <p:nvPr/>
        </p:nvSpPr>
        <p:spPr>
          <a:xfrm>
            <a:off x="487695" y="5550909"/>
            <a:ext cx="1181371" cy="363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ko-KR" altLang="en-US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고 객 명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692831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1476</TotalTime>
  <Words>181</Words>
  <Application>Microsoft Office PowerPoint</Application>
  <PresentationFormat>A4 용지(210x297mm)</PresentationFormat>
  <Paragraphs>25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Calibri</vt:lpstr>
      <vt:lpstr>Calibri Light</vt:lpstr>
      <vt:lpstr>맑은 고딕</vt:lpstr>
      <vt:lpstr>Arial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주 선영</dc:creator>
  <cp:lastModifiedBy>TH18714</cp:lastModifiedBy>
  <cp:revision>32</cp:revision>
  <dcterms:created xsi:type="dcterms:W3CDTF">2022-04-05T06:02:05Z</dcterms:created>
  <dcterms:modified xsi:type="dcterms:W3CDTF">2022-07-18T02:36:14Z</dcterms:modified>
</cp:coreProperties>
</file>